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E89F7E-8AE4-45EE-8697-6459191CEB27}" v="1" dt="2023-10-30T17:58:44.0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eden Wells (NAT Marketing &amp; Communications Consultant)" userId="85301c82-689a-4ea2-b161-a6bab4118b24" providerId="ADAL" clId="{72E89F7E-8AE4-45EE-8697-6459191CEB27}"/>
    <pc:docChg chg="undo custSel modSld">
      <pc:chgData name="Jaeden Wells (NAT Marketing &amp; Communications Consultant)" userId="85301c82-689a-4ea2-b161-a6bab4118b24" providerId="ADAL" clId="{72E89F7E-8AE4-45EE-8697-6459191CEB27}" dt="2023-10-30T17:58:52.478" v="4" actId="1076"/>
      <pc:docMkLst>
        <pc:docMk/>
      </pc:docMkLst>
      <pc:sldChg chg="addSp modSp mod">
        <pc:chgData name="Jaeden Wells (NAT Marketing &amp; Communications Consultant)" userId="85301c82-689a-4ea2-b161-a6bab4118b24" providerId="ADAL" clId="{72E89F7E-8AE4-45EE-8697-6459191CEB27}" dt="2023-10-30T17:58:52.478" v="4" actId="1076"/>
        <pc:sldMkLst>
          <pc:docMk/>
          <pc:sldMk cId="1364709568" sldId="258"/>
        </pc:sldMkLst>
        <pc:spChg chg="mod">
          <ac:chgData name="Jaeden Wells (NAT Marketing &amp; Communications Consultant)" userId="85301c82-689a-4ea2-b161-a6bab4118b24" providerId="ADAL" clId="{72E89F7E-8AE4-45EE-8697-6459191CEB27}" dt="2023-10-30T17:58:52.478" v="4" actId="1076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Jaeden Wells (NAT Marketing &amp; Communications Consultant)" userId="85301c82-689a-4ea2-b161-a6bab4118b24" providerId="ADAL" clId="{72E89F7E-8AE4-45EE-8697-6459191CEB27}" dt="2023-10-30T17:58:17.571" v="1" actId="1076"/>
          <ac:spMkLst>
            <pc:docMk/>
            <pc:sldMk cId="1364709568" sldId="258"/>
            <ac:spMk id="10" creationId="{7D5E083E-C4FC-4491-94A5-D65663B6068D}"/>
          </ac:spMkLst>
        </pc:spChg>
        <pc:spChg chg="mod">
          <ac:chgData name="Jaeden Wells (NAT Marketing &amp; Communications Consultant)" userId="85301c82-689a-4ea2-b161-a6bab4118b24" providerId="ADAL" clId="{72E89F7E-8AE4-45EE-8697-6459191CEB27}" dt="2023-10-30T17:58:25.800" v="2" actId="1076"/>
          <ac:spMkLst>
            <pc:docMk/>
            <pc:sldMk cId="1364709568" sldId="258"/>
            <ac:spMk id="34" creationId="{EB9C6BB4-0ED1-4A3E-A115-EE2C9696027D}"/>
          </ac:spMkLst>
        </pc:spChg>
        <pc:picChg chg="add mod">
          <ac:chgData name="Jaeden Wells (NAT Marketing &amp; Communications Consultant)" userId="85301c82-689a-4ea2-b161-a6bab4118b24" providerId="ADAL" clId="{72E89F7E-8AE4-45EE-8697-6459191CEB27}" dt="2023-10-30T17:58:44.010" v="3"/>
          <ac:picMkLst>
            <pc:docMk/>
            <pc:sldMk cId="1364709568" sldId="258"/>
            <ac:picMk id="2" creationId="{DF8DCEC1-5F37-029C-8D91-794DCC2ED309}"/>
          </ac:picMkLst>
        </pc:picChg>
      </pc:sldChg>
    </pc:docChg>
  </pc:docChgLst>
  <pc:docChgLst>
    <pc:chgData name="Destiny Thomas" clId="Web-{342C12F6-EEB3-41BA-BF98-5F3C09836BA5}"/>
    <pc:docChg chg="modSld">
      <pc:chgData name="Destiny Thomas" userId="" providerId="" clId="Web-{342C12F6-EEB3-41BA-BF98-5F3C09836BA5}" dt="2023-10-17T15:25:57.272" v="1" actId="20577"/>
      <pc:docMkLst>
        <pc:docMk/>
      </pc:docMkLst>
      <pc:sldChg chg="modSp">
        <pc:chgData name="Destiny Thomas" userId="" providerId="" clId="Web-{342C12F6-EEB3-41BA-BF98-5F3C09836BA5}" dt="2023-10-17T15:25:57.272" v="1" actId="20577"/>
        <pc:sldMkLst>
          <pc:docMk/>
          <pc:sldMk cId="1364709568" sldId="258"/>
        </pc:sldMkLst>
        <pc:spChg chg="mod">
          <ac:chgData name="Destiny Thomas" userId="" providerId="" clId="Web-{342C12F6-EEB3-41BA-BF98-5F3C09836BA5}" dt="2023-10-17T15:25:57.272" v="1" actId="20577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Destiny Thomas" userId="" providerId="" clId="Web-{342C12F6-EEB3-41BA-BF98-5F3C09836BA5}" dt="2023-10-17T15:25:52.226" v="0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Destiny Thomas" clId="Web-{8A4FAC8C-7710-401A-B6DD-D55F9810229E}"/>
    <pc:docChg chg="modSld">
      <pc:chgData name="Destiny Thomas" userId="" providerId="" clId="Web-{8A4FAC8C-7710-401A-B6DD-D55F9810229E}" dt="2023-10-17T16:36:29.437" v="36" actId="20577"/>
      <pc:docMkLst>
        <pc:docMk/>
      </pc:docMkLst>
      <pc:sldChg chg="delSp modSp">
        <pc:chgData name="Destiny Thomas" userId="" providerId="" clId="Web-{8A4FAC8C-7710-401A-B6DD-D55F9810229E}" dt="2023-10-17T16:36:29.437" v="36" actId="20577"/>
        <pc:sldMkLst>
          <pc:docMk/>
          <pc:sldMk cId="1364709568" sldId="258"/>
        </pc:sldMkLst>
        <pc:spChg chg="mod">
          <ac:chgData name="Destiny Thomas" userId="" providerId="" clId="Web-{8A4FAC8C-7710-401A-B6DD-D55F9810229E}" dt="2023-10-17T16:33:22.086" v="2" actId="1076"/>
          <ac:spMkLst>
            <pc:docMk/>
            <pc:sldMk cId="1364709568" sldId="258"/>
            <ac:spMk id="8" creationId="{7EB53225-B264-4ADB-82DC-BBD83E0357F2}"/>
          </ac:spMkLst>
        </pc:spChg>
        <pc:spChg chg="mod">
          <ac:chgData name="Destiny Thomas" userId="" providerId="" clId="Web-{8A4FAC8C-7710-401A-B6DD-D55F9810229E}" dt="2023-10-17T16:33:13.445" v="0" actId="20577"/>
          <ac:spMkLst>
            <pc:docMk/>
            <pc:sldMk cId="1364709568" sldId="258"/>
            <ac:spMk id="24" creationId="{39DCE97D-8CD5-41C7-A517-D11D42E3FF75}"/>
          </ac:spMkLst>
        </pc:spChg>
        <pc:spChg chg="del">
          <ac:chgData name="Destiny Thomas" userId="" providerId="" clId="Web-{8A4FAC8C-7710-401A-B6DD-D55F9810229E}" dt="2023-10-17T16:33:20.039" v="1"/>
          <ac:spMkLst>
            <pc:docMk/>
            <pc:sldMk cId="1364709568" sldId="258"/>
            <ac:spMk id="25" creationId="{2E163F64-D286-4024-8328-402CA8CD5E43}"/>
          </ac:spMkLst>
        </pc:spChg>
        <pc:spChg chg="mod">
          <ac:chgData name="Destiny Thomas" userId="" providerId="" clId="Web-{8A4FAC8C-7710-401A-B6DD-D55F9810229E}" dt="2023-10-17T16:34:41.761" v="12" actId="20577"/>
          <ac:spMkLst>
            <pc:docMk/>
            <pc:sldMk cId="1364709568" sldId="258"/>
            <ac:spMk id="27" creationId="{7E585149-401D-4F7F-80ED-8E741576F124}"/>
          </ac:spMkLst>
        </pc:spChg>
        <pc:spChg chg="mod">
          <ac:chgData name="Destiny Thomas" userId="" providerId="" clId="Web-{8A4FAC8C-7710-401A-B6DD-D55F9810229E}" dt="2023-10-17T16:36:29.437" v="36" actId="20577"/>
          <ac:spMkLst>
            <pc:docMk/>
            <pc:sldMk cId="1364709568" sldId="258"/>
            <ac:spMk id="34" creationId="{EB9C6BB4-0ED1-4A3E-A115-EE2C9696027D}"/>
          </ac:spMkLst>
        </pc:spChg>
        <pc:picChg chg="mod">
          <ac:chgData name="Destiny Thomas" userId="" providerId="" clId="Web-{8A4FAC8C-7710-401A-B6DD-D55F9810229E}" dt="2023-10-17T16:33:44.821" v="4" actId="1076"/>
          <ac:picMkLst>
            <pc:docMk/>
            <pc:sldMk cId="1364709568" sldId="258"/>
            <ac:picMk id="9" creationId="{ED707D8B-AB02-4E4E-F7C9-6508E34C60D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EFC-425A-49E2-96F0-37E8DCBE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9CCF-23EA-4F6D-90A3-20D258EDC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7BB-AA8F-483E-89E2-1AAA3C7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156F-A175-47DB-8213-3AEC922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F827D-CB00-4E21-8FB0-70F8A02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A11F-C61E-4A09-83EF-36305F26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8537-DCDF-4EDF-B750-1291907E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B04-7008-461F-859D-CEF4716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A31-0DA3-4C4A-A26E-810C67C2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93F2-3EF2-4FF0-AE26-34ED4CC8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B7841-D08D-465E-8414-0CC8D307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8A3FA-6BF7-4BBE-954D-F06726FE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874E-3B7C-4FB4-B9ED-BE45344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3DA-9282-4E1B-B52C-DDD7A73E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1EF-9BB0-43B0-8651-3665511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4958-0CB8-4E6A-95BC-66577A30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DF20-E671-40A7-81FD-D8805F59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F5-DBF5-4DE0-8D3A-1091D0A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5598-3D5B-4548-8E2E-CDE2180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EECF-A386-4F7F-A9B2-0487F2BE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5893-04AF-4493-B322-7BBDFF9B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9B-4B8E-4138-BBF7-43AEA0FB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1ABEC-44C0-4174-ACFB-B6164AB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DD2D-58AE-43CA-B668-19B53F1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B7C5-86BD-4A6F-8DE2-D4ACDB3C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C477-DD45-4F0B-95F1-26F8D32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C26D-ADA5-4ECB-9DBE-78A3D9BF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6E5B8-2540-48C6-9C74-3C405F0F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EAEB4-E6D1-46E9-B5AD-A238C7D0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45D-6B2B-465D-8162-CF683AC3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6EA-D5DB-4DEE-9F9C-AEABB847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0806-9FF1-4D09-B2A4-5B3FD963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43E6-DBD0-4A2E-92BA-6051485A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7960-0338-4D6F-968C-BC2A201F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4C8EE-CAC7-4A1F-A5BD-9F47AC8B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3F80-C98C-4D72-8ED0-8D34241F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E556B-9C7C-4D50-8322-E593E07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EE566-F5D6-4C03-9D26-50E7538E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F862-6D47-4295-962A-F13315F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1739-A97D-41E2-8E53-9038F01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4ADCE-2446-4D61-94A2-EAAFA1C2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C673-D364-4D6B-8493-B3392F8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F9B-08D2-4AD8-9714-3C764BA4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29BA5-B9A4-4A35-9834-EFC1B955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4C8A2-ED5F-481D-9E92-680424C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52AA-A49A-455F-87C9-0ED1E2C5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35D7-33BB-4D04-A4FC-9ED87B3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0B0E-C51E-498C-8BA8-ADC86CB8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763BF-6593-4DD0-A466-47FE0786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5E1A-1E97-4CEA-B02A-EBC9C1B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A954-0328-45D2-9709-D03DEA0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101C-EA24-44BC-AEFA-8B70EA6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EA24-8EAD-4FDA-AB7D-EEBCB8E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64DA8-6304-4ED0-9705-30F7F1D8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BDBA3-64A4-4F72-9004-4065693A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5D8C-A3DC-49A8-AC76-A3D6591D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1080-0198-463E-919E-09ACD7DD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8405E-C832-4936-A57D-A60F4C1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9A19-7E43-4E77-9B04-B2670EC6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E0B2-E9EF-4DD8-862A-C5DD11AF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0B10-EC42-4822-8BF4-0DE6097E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7D92-B639-448A-BAC7-ACE457FE7DE0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C5D84-F26B-4FA1-B10D-5085201F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9924-9F58-4069-966B-08BF9D2E9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491D4324-F34F-4EAF-A57D-9A8FAD19C93E}"/>
              </a:ext>
            </a:extLst>
          </p:cNvPr>
          <p:cNvSpPr txBox="1"/>
          <p:nvPr/>
        </p:nvSpPr>
        <p:spPr>
          <a:xfrm>
            <a:off x="1113046" y="6014584"/>
            <a:ext cx="8831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Lub Dub Medium" panose="020B0603030403020204" pitchFamily="34" charset="0"/>
              </a:rPr>
              <a:t>Follow for live updates March 17-19!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8"/>
            <a:ext cx="12192000" cy="1478596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229636" y="1629395"/>
            <a:ext cx="753490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Lub Dub Heavy"/>
              </a:rPr>
              <a:t>Submit your Abstracts to #VascularDiscovery24</a:t>
            </a:r>
            <a:endParaRPr lang="en-US" sz="2400" b="1" dirty="0">
              <a:solidFill>
                <a:srgbClr val="C00000"/>
              </a:solidFill>
              <a:latin typeface="Lub Dub Heavy" panose="020B09030304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167880" y="6185125"/>
            <a:ext cx="6839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Lub Dub Medium" panose="020B0603030403020204" pitchFamily="34" charset="0"/>
              </a:rPr>
              <a:t>Abstracts Close Wednesday, January 10</a:t>
            </a:r>
            <a:r>
              <a:rPr lang="en-US" sz="1600" baseline="30000" dirty="0">
                <a:solidFill>
                  <a:srgbClr val="C00000"/>
                </a:solidFill>
                <a:latin typeface="Lub Dub Medium" panose="020B0603030403020204" pitchFamily="34" charset="0"/>
              </a:rPr>
              <a:t>th</a:t>
            </a:r>
            <a:endParaRPr lang="en-US" sz="1600" dirty="0"/>
          </a:p>
          <a:p>
            <a:r>
              <a:rPr lang="en-US" sz="1600" u="sng" dirty="0">
                <a:solidFill>
                  <a:srgbClr val="C00000"/>
                </a:solidFill>
                <a:latin typeface="Lub Dub Heavy" panose="020B0903030403020204" pitchFamily="34" charset="0"/>
              </a:rPr>
              <a:t>https://professional.heart.org/vasculardiscoverysessions</a:t>
            </a:r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53225-B264-4ADB-82DC-BBD83E0357F2}"/>
              </a:ext>
            </a:extLst>
          </p:cNvPr>
          <p:cNvSpPr txBox="1"/>
          <p:nvPr/>
        </p:nvSpPr>
        <p:spPr>
          <a:xfrm>
            <a:off x="8105528" y="6384689"/>
            <a:ext cx="3264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Lub Dub Heavy" panose="020B0903030403020204" pitchFamily="34" charset="0"/>
              </a:rPr>
              <a:t>#VascularDiscovery24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2255744" y="2452869"/>
            <a:ext cx="2771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b Dub Medium" panose="020B0603030403020204" pitchFamily="34" charset="0"/>
              </a:rPr>
              <a:t>Incorporate </a:t>
            </a:r>
            <a:r>
              <a:rPr lang="en-US" b="1" dirty="0">
                <a:latin typeface="Lub Dub Medium" panose="020B0603030403020204" pitchFamily="34" charset="0"/>
              </a:rPr>
              <a:t>video clips, animations, audio </a:t>
            </a:r>
            <a:r>
              <a:rPr lang="en-US" dirty="0">
                <a:latin typeface="Lub Dub Medium" panose="020B0603030403020204" pitchFamily="34" charset="0"/>
              </a:rPr>
              <a:t>presentations and more</a:t>
            </a:r>
            <a:r>
              <a:rPr lang="en-US" b="1" dirty="0">
                <a:latin typeface="Lub Dub Medium" panose="020B0603030403020204" pitchFamily="34" charset="0"/>
              </a:rPr>
              <a:t>!</a:t>
            </a:r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7745825" y="2418501"/>
            <a:ext cx="314325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17 Abstract Categories </a:t>
            </a:r>
            <a:r>
              <a:rPr lang="en-US" dirty="0">
                <a:latin typeface="Lub Dub Medium"/>
              </a:rPr>
              <a:t>tailored to your field of study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101" y="2527727"/>
            <a:ext cx="740105" cy="672823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2198776" y="3993374"/>
            <a:ext cx="3006563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latin typeface="Lub Dub Medium"/>
              </a:rPr>
              <a:t>Opportunity to present your accepted abstracts</a:t>
            </a:r>
            <a:r>
              <a:rPr lang="en-US" dirty="0">
                <a:latin typeface="Lub Dub Medium"/>
              </a:rPr>
              <a:t> to a global audience. </a:t>
            </a:r>
            <a:endParaRPr lang="en-US" dirty="0">
              <a:latin typeface="Lub Dub Medium" panose="020B0603030403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764543" y="3613426"/>
            <a:ext cx="3006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Get Published </a:t>
            </a:r>
            <a:r>
              <a:rPr lang="en-US" dirty="0">
                <a:latin typeface="Lub Dub Medium" panose="020B0603030403020204" pitchFamily="34" charset="0"/>
              </a:rPr>
              <a:t>in AHA’s Scientific Journal</a:t>
            </a:r>
            <a:r>
              <a:rPr lang="en-US" i="1" dirty="0">
                <a:latin typeface="Lub Dub Medium" panose="020B0603030403020204" pitchFamily="34" charset="0"/>
              </a:rPr>
              <a:t>, ATVB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851" y="4614878"/>
            <a:ext cx="1054154" cy="71758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745908" y="4732811"/>
            <a:ext cx="3371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Lub Dub Medium" panose="020B0603030403020204" pitchFamily="34" charset="0"/>
              </a:rPr>
              <a:t>Grow your professional network </a:t>
            </a:r>
            <a:r>
              <a:rPr lang="en-US" dirty="0">
                <a:latin typeface="Lub Dub Medium" panose="020B0603030403020204" pitchFamily="34" charset="0"/>
              </a:rPr>
              <a:t>and reconnect with colleagues in person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495632" y="301431"/>
            <a:ext cx="6670092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ub Dub Medium"/>
              </a:rPr>
              <a:t>Exchange Emerging Vascular Research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Lub Dub Medium"/>
              </a:rPr>
              <a:t>Chicago, IL</a:t>
            </a:r>
            <a:r>
              <a:rPr lang="en-US" sz="2000" i="0" dirty="0">
                <a:solidFill>
                  <a:schemeClr val="bg1"/>
                </a:solidFill>
                <a:effectLst/>
                <a:latin typeface="Lub Dub Medium"/>
              </a:rPr>
              <a:t> | </a:t>
            </a:r>
            <a:r>
              <a:rPr lang="en-US" sz="2000" dirty="0">
                <a:solidFill>
                  <a:schemeClr val="bg1"/>
                </a:solidFill>
                <a:latin typeface="Lub Dub Medium"/>
              </a:rPr>
              <a:t>May 15-18, 2024</a:t>
            </a:r>
            <a:endParaRPr lang="en-US" sz="2000" b="0" i="0" dirty="0">
              <a:solidFill>
                <a:schemeClr val="bg1"/>
              </a:solidFill>
              <a:effectLst/>
              <a:latin typeface="Lub Dub Medium" panose="020B0603030403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EF8DE2-AC74-422A-A72E-A236AF3C43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4905" y="3631052"/>
            <a:ext cx="635033" cy="49532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1630548-55A6-4C2D-A7D9-D0505F49A4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5058" y="4043825"/>
            <a:ext cx="650875" cy="62288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18FAFCF-8A05-49A2-AC68-9062C2BE61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1553" y="2404587"/>
            <a:ext cx="666246" cy="720267"/>
          </a:xfrm>
          <a:prstGeom prst="rect">
            <a:avLst/>
          </a:prstGeom>
        </p:spPr>
      </p:pic>
      <p:pic>
        <p:nvPicPr>
          <p:cNvPr id="9" name="Picture 8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D707D8B-AB02-4E4E-F7C9-6508E34C60D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66" y="206214"/>
            <a:ext cx="5191869" cy="8037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F8DCEC1-5F37-029C-8D91-794DCC2ED3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17758" y="6029654"/>
            <a:ext cx="722740" cy="68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19" ma:contentTypeDescription="Create a new document." ma:contentTypeScope="" ma:versionID="42b95128ca8ed5145455e934efefcc43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462f1043c6b5406600eb7059deb28918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4f22ede-e726-4d3d-b195-8dfd25ae0d91" ContentTypeId="0x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Props1.xml><?xml version="1.0" encoding="utf-8"?>
<ds:datastoreItem xmlns:ds="http://schemas.openxmlformats.org/officeDocument/2006/customXml" ds:itemID="{66E75F64-FF96-4FAC-BB15-17E561F61494}"/>
</file>

<file path=customXml/itemProps2.xml><?xml version="1.0" encoding="utf-8"?>
<ds:datastoreItem xmlns:ds="http://schemas.openxmlformats.org/officeDocument/2006/customXml" ds:itemID="{B1FFDFA3-F2CA-42F0-AF10-DD5D16D13FCF}"/>
</file>

<file path=customXml/itemProps3.xml><?xml version="1.0" encoding="utf-8"?>
<ds:datastoreItem xmlns:ds="http://schemas.openxmlformats.org/officeDocument/2006/customXml" ds:itemID="{77DBD661-E850-48A2-B009-06B1EE6DEA22}"/>
</file>

<file path=customXml/itemProps4.xml><?xml version="1.0" encoding="utf-8"?>
<ds:datastoreItem xmlns:ds="http://schemas.openxmlformats.org/officeDocument/2006/customXml" ds:itemID="{24EB91C2-781B-4916-B8C7-9851F10174E9}"/>
</file>

<file path=docProps/app.xml><?xml version="1.0" encoding="utf-8"?>
<Properties xmlns="http://schemas.openxmlformats.org/officeDocument/2006/extended-properties" xmlns:vt="http://schemas.openxmlformats.org/officeDocument/2006/docPropsVTypes">
  <TotalTime>4604</TotalTime>
  <Words>91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Heavy</vt:lpstr>
      <vt:lpstr>Lub Dub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Jaeden Wells (NAT Marketing &amp; Communications Consultant)</cp:lastModifiedBy>
  <cp:revision>24</cp:revision>
  <dcterms:created xsi:type="dcterms:W3CDTF">2021-06-04T15:42:18Z</dcterms:created>
  <dcterms:modified xsi:type="dcterms:W3CDTF">2023-10-30T17:58:54Z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</Properties>
</file>